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1779" r:id="rId7"/>
    <p:sldId id="1837" r:id="rId8"/>
    <p:sldId id="1836" r:id="rId9"/>
    <p:sldId id="1800" r:id="rId10"/>
    <p:sldId id="1919" r:id="rId11"/>
    <p:sldId id="1911" r:id="rId12"/>
    <p:sldId id="1912" r:id="rId13"/>
    <p:sldId id="1913" r:id="rId14"/>
    <p:sldId id="1914" r:id="rId15"/>
    <p:sldId id="1915" r:id="rId16"/>
    <p:sldId id="1916" r:id="rId17"/>
    <p:sldId id="1917" r:id="rId18"/>
    <p:sldId id="1918" r:id="rId19"/>
    <p:sldId id="183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so.csdn.net/so/search?q=%E6%9E%B6%E6%9E%84&amp;spm=1001.2101.3001.7020"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C2F26-4C97-E143-8F38-7BFF3065E2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F276B4C-3FCC-3C4A-9008-398FECE7E14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59B84DC-3ED0-394B-8680-AE4D4FB80D2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F5E74C9-A00C-6A4D-BFC1-49DEF3BEF7F7}"/>
              </a:ext>
            </a:extLst>
          </p:cNvPr>
          <p:cNvPicPr>
            <a:picLocks noChangeAspect="1"/>
          </p:cNvPicPr>
          <p:nvPr/>
        </p:nvPicPr>
        <p:blipFill>
          <a:blip r:embed="rId2"/>
          <a:stretch>
            <a:fillRect/>
          </a:stretch>
        </p:blipFill>
        <p:spPr>
          <a:xfrm>
            <a:off x="-1" y="303473"/>
            <a:ext cx="12196763" cy="6251053"/>
          </a:xfrm>
          <a:prstGeom prst="rect">
            <a:avLst/>
          </a:prstGeom>
        </p:spPr>
      </p:pic>
    </p:spTree>
    <p:extLst>
      <p:ext uri="{BB962C8B-B14F-4D97-AF65-F5344CB8AC3E}">
        <p14:creationId xmlns:p14="http://schemas.microsoft.com/office/powerpoint/2010/main" val="424507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32020-B715-8442-98F4-BD4E33A015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D6835FC-2E0D-004B-B033-F0B4086634D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1197C5D-36FB-6B45-93E8-F798873B0C9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AC765EC-1923-2B40-A591-4D05CDF358DB}"/>
              </a:ext>
            </a:extLst>
          </p:cNvPr>
          <p:cNvPicPr>
            <a:picLocks noChangeAspect="1"/>
          </p:cNvPicPr>
          <p:nvPr/>
        </p:nvPicPr>
        <p:blipFill>
          <a:blip r:embed="rId2"/>
          <a:stretch>
            <a:fillRect/>
          </a:stretch>
        </p:blipFill>
        <p:spPr>
          <a:xfrm>
            <a:off x="-1" y="332701"/>
            <a:ext cx="12196763" cy="6192598"/>
          </a:xfrm>
          <a:prstGeom prst="rect">
            <a:avLst/>
          </a:prstGeom>
        </p:spPr>
      </p:pic>
    </p:spTree>
    <p:extLst>
      <p:ext uri="{BB962C8B-B14F-4D97-AF65-F5344CB8AC3E}">
        <p14:creationId xmlns:p14="http://schemas.microsoft.com/office/powerpoint/2010/main" val="777474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38D55-6BDE-3A46-A2B2-51D7298307C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1C44CAA-8EC9-ED48-A3DC-FD5A6E22FE0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203F52E-CE8D-B74C-A159-D808A2CCCFE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23F0C87-44F0-684B-8374-12460749509C}"/>
              </a:ext>
            </a:extLst>
          </p:cNvPr>
          <p:cNvPicPr>
            <a:picLocks noChangeAspect="1"/>
          </p:cNvPicPr>
          <p:nvPr/>
        </p:nvPicPr>
        <p:blipFill>
          <a:blip r:embed="rId2"/>
          <a:stretch>
            <a:fillRect/>
          </a:stretch>
        </p:blipFill>
        <p:spPr>
          <a:xfrm>
            <a:off x="-1" y="239665"/>
            <a:ext cx="12196763" cy="6378669"/>
          </a:xfrm>
          <a:prstGeom prst="rect">
            <a:avLst/>
          </a:prstGeom>
        </p:spPr>
      </p:pic>
    </p:spTree>
    <p:extLst>
      <p:ext uri="{BB962C8B-B14F-4D97-AF65-F5344CB8AC3E}">
        <p14:creationId xmlns:p14="http://schemas.microsoft.com/office/powerpoint/2010/main" val="399220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757C9-5F34-E64C-A40B-5E2B57AD50E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6420690-2640-A040-B978-F734CDD4C4B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0B53A39-9F98-DB4F-9040-B5EE8FC1222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4B3C1DD1-A40B-1643-821C-46D9ABA135F3}"/>
              </a:ext>
            </a:extLst>
          </p:cNvPr>
          <p:cNvPicPr>
            <a:picLocks noChangeAspect="1"/>
          </p:cNvPicPr>
          <p:nvPr/>
        </p:nvPicPr>
        <p:blipFill>
          <a:blip r:embed="rId2"/>
          <a:stretch>
            <a:fillRect/>
          </a:stretch>
        </p:blipFill>
        <p:spPr>
          <a:xfrm>
            <a:off x="-1" y="275980"/>
            <a:ext cx="12196763" cy="6306040"/>
          </a:xfrm>
          <a:prstGeom prst="rect">
            <a:avLst/>
          </a:prstGeom>
        </p:spPr>
      </p:pic>
    </p:spTree>
    <p:extLst>
      <p:ext uri="{BB962C8B-B14F-4D97-AF65-F5344CB8AC3E}">
        <p14:creationId xmlns:p14="http://schemas.microsoft.com/office/powerpoint/2010/main" val="222075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D5B890C-8FF6-E24E-B24D-650B2D70EBF4}"/>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84784"/>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工作原理</a:t>
            </a: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训练和推理服务的区别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什么是推理系统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推理系统优化目标与约束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bet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engine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推理系统与推理引擎</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1E9B8-30C2-364D-BFA5-BE7C753EC7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F14F5B-6B94-A544-8CD4-0AFA9BD34094}"/>
              </a:ext>
            </a:extLst>
          </p:cNvPr>
          <p:cNvSpPr>
            <a:spLocks noGrp="1"/>
          </p:cNvSpPr>
          <p:nvPr>
            <p:ph sz="half" idx="1"/>
          </p:nvPr>
        </p:nvSpPr>
        <p:spPr/>
        <p:txBody>
          <a:bodyPr/>
          <a:lstStyle/>
          <a:p>
            <a:r>
              <a:rPr lang="en-US" altLang="zh-CN" dirty="0"/>
              <a:t>GPU</a:t>
            </a:r>
            <a:r>
              <a:rPr lang="zh-CN" altLang="en-US" dirty="0">
                <a:hlinkClick r:id="rId2"/>
              </a:rPr>
              <a:t>架构</a:t>
            </a:r>
            <a:r>
              <a:rPr lang="zh-CN" altLang="en-US" dirty="0"/>
              <a:t>的更新主要体现在</a:t>
            </a:r>
            <a:r>
              <a:rPr lang="en-US" altLang="zh-CN" dirty="0"/>
              <a:t>SM</a:t>
            </a:r>
            <a:r>
              <a:rPr lang="zh-CN" altLang="en-US" dirty="0"/>
              <a:t>、</a:t>
            </a:r>
            <a:r>
              <a:rPr lang="en-US" altLang="zh-CN" dirty="0"/>
              <a:t>TPC</a:t>
            </a:r>
            <a:r>
              <a:rPr lang="zh-CN" altLang="en-US" dirty="0"/>
              <a:t>的增加，最终体现在</a:t>
            </a:r>
            <a:r>
              <a:rPr lang="en-US" altLang="zh-CN" dirty="0"/>
              <a:t>GPU</a:t>
            </a:r>
            <a:r>
              <a:rPr lang="zh-CN" altLang="en-US" dirty="0"/>
              <a:t>浮点计算能力的提升。</a:t>
            </a:r>
            <a:r>
              <a:rPr lang="zh-CN" altLang="en-US" b="1" dirty="0"/>
              <a:t>英伟达</a:t>
            </a:r>
            <a:r>
              <a:rPr lang="en-US" altLang="zh-CN" b="1" dirty="0"/>
              <a:t>GPU </a:t>
            </a:r>
            <a:r>
              <a:rPr lang="zh-CN" altLang="en-US" b="1" dirty="0"/>
              <a:t>用到的 </a:t>
            </a:r>
            <a:r>
              <a:rPr lang="en-US" altLang="zh-CN" b="1" dirty="0"/>
              <a:t>SIMT </a:t>
            </a:r>
            <a:r>
              <a:rPr lang="zh-CN" altLang="en-US" b="1" dirty="0"/>
              <a:t>基本编程模型都是一致的，每一代相对前代基本都会在 </a:t>
            </a:r>
            <a:r>
              <a:rPr lang="en-US" altLang="zh-CN" b="1" dirty="0"/>
              <a:t>SM </a:t>
            </a:r>
            <a:r>
              <a:rPr lang="zh-CN" altLang="en-US" b="1" dirty="0"/>
              <a:t>数量、</a:t>
            </a:r>
            <a:r>
              <a:rPr lang="en-US" altLang="zh-CN" b="1" dirty="0"/>
              <a:t>SM </a:t>
            </a:r>
            <a:r>
              <a:rPr lang="zh-CN" altLang="en-US" b="1" dirty="0"/>
              <a:t>内部各个处理单元的流水线结构等等方面有一些升级和改动。</a:t>
            </a:r>
            <a:endParaRPr lang="zh-CN" altLang="en-US" dirty="0"/>
          </a:p>
          <a:p>
            <a:br>
              <a:rPr lang="zh-CN" altLang="en-US" dirty="0"/>
            </a:br>
            <a:endParaRPr lang="zh-CN" altLang="en-US" dirty="0"/>
          </a:p>
        </p:txBody>
      </p:sp>
    </p:spTree>
    <p:extLst>
      <p:ext uri="{BB962C8B-B14F-4D97-AF65-F5344CB8AC3E}">
        <p14:creationId xmlns:p14="http://schemas.microsoft.com/office/powerpoint/2010/main" val="155072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endParaRPr lang="zh-CN" altLang="en-US"/>
          </a:p>
        </p:txBody>
      </p:sp>
      <p:pic>
        <p:nvPicPr>
          <p:cNvPr id="2" name="图片 1">
            <a:extLst>
              <a:ext uri="{FF2B5EF4-FFF2-40B4-BE49-F238E27FC236}">
                <a16:creationId xmlns:a16="http://schemas.microsoft.com/office/drawing/2014/main" id="{C68F414C-0188-1F44-88D6-F12D140464E9}"/>
              </a:ext>
            </a:extLst>
          </p:cNvPr>
          <p:cNvPicPr>
            <a:picLocks noChangeAspect="1"/>
          </p:cNvPicPr>
          <p:nvPr/>
        </p:nvPicPr>
        <p:blipFill>
          <a:blip r:embed="rId2"/>
          <a:stretch>
            <a:fillRect/>
          </a:stretch>
        </p:blipFill>
        <p:spPr>
          <a:xfrm>
            <a:off x="-1" y="386265"/>
            <a:ext cx="12196763" cy="6085470"/>
          </a:xfrm>
          <a:prstGeom prst="rect">
            <a:avLst/>
          </a:prstGeom>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B3750-BEB9-6D4E-B1F3-BD14EE78A1B0}"/>
              </a:ext>
            </a:extLst>
          </p:cNvPr>
          <p:cNvSpPr>
            <a:spLocks noGrp="1"/>
          </p:cNvSpPr>
          <p:nvPr>
            <p:ph type="title"/>
          </p:nvPr>
        </p:nvSpPr>
        <p:spPr/>
        <p:txBody>
          <a:bodyPr/>
          <a:lstStyle/>
          <a:p>
            <a:endParaRPr kumimoji="1" lang="zh-CN" altLang="en-US"/>
          </a:p>
        </p:txBody>
      </p:sp>
      <p:pic>
        <p:nvPicPr>
          <p:cNvPr id="5" name="图片 4">
            <a:extLst>
              <a:ext uri="{FF2B5EF4-FFF2-40B4-BE49-F238E27FC236}">
                <a16:creationId xmlns:a16="http://schemas.microsoft.com/office/drawing/2014/main" id="{2C7988EE-863D-EF4D-8DBC-F9C6B99E5D6A}"/>
              </a:ext>
            </a:extLst>
          </p:cNvPr>
          <p:cNvPicPr>
            <a:picLocks noChangeAspect="1"/>
          </p:cNvPicPr>
          <p:nvPr/>
        </p:nvPicPr>
        <p:blipFill>
          <a:blip r:embed="rId2"/>
          <a:stretch>
            <a:fillRect/>
          </a:stretch>
        </p:blipFill>
        <p:spPr>
          <a:xfrm>
            <a:off x="2353965" y="1509593"/>
            <a:ext cx="9842797" cy="5045467"/>
          </a:xfrm>
          <a:prstGeom prst="rect">
            <a:avLst/>
          </a:prstGeom>
        </p:spPr>
      </p:pic>
    </p:spTree>
    <p:extLst>
      <p:ext uri="{BB962C8B-B14F-4D97-AF65-F5344CB8AC3E}">
        <p14:creationId xmlns:p14="http://schemas.microsoft.com/office/powerpoint/2010/main" val="103483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62C74-D5A4-1845-B081-B92A0EAE954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DC71D1B-0A9E-8147-A162-1F46D45DC08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8815B3B-E660-5049-ADFA-C8D0CBD1B38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11A916D-31CA-7D4F-B76F-DED307E0765B}"/>
              </a:ext>
            </a:extLst>
          </p:cNvPr>
          <p:cNvPicPr>
            <a:picLocks noChangeAspect="1"/>
          </p:cNvPicPr>
          <p:nvPr/>
        </p:nvPicPr>
        <p:blipFill>
          <a:blip r:embed="rId2"/>
          <a:stretch>
            <a:fillRect/>
          </a:stretch>
        </p:blipFill>
        <p:spPr>
          <a:xfrm>
            <a:off x="-1" y="311671"/>
            <a:ext cx="12196763" cy="6234658"/>
          </a:xfrm>
          <a:prstGeom prst="rect">
            <a:avLst/>
          </a:prstGeom>
        </p:spPr>
      </p:pic>
    </p:spTree>
    <p:extLst>
      <p:ext uri="{BB962C8B-B14F-4D97-AF65-F5344CB8AC3E}">
        <p14:creationId xmlns:p14="http://schemas.microsoft.com/office/powerpoint/2010/main" val="327820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BFA41-6EBC-FD41-8B59-47DD7C48C5F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C6C0EE4-B2AA-B547-B172-F9968315ED2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39B6B48-AF96-8341-BFD1-89A711955A1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30149E7-6AE7-6742-90B6-3F6411C332B8}"/>
              </a:ext>
            </a:extLst>
          </p:cNvPr>
          <p:cNvPicPr>
            <a:picLocks noChangeAspect="1"/>
          </p:cNvPicPr>
          <p:nvPr/>
        </p:nvPicPr>
        <p:blipFill>
          <a:blip r:embed="rId2"/>
          <a:stretch>
            <a:fillRect/>
          </a:stretch>
        </p:blipFill>
        <p:spPr>
          <a:xfrm>
            <a:off x="-1" y="348025"/>
            <a:ext cx="12196763" cy="6161950"/>
          </a:xfrm>
          <a:prstGeom prst="rect">
            <a:avLst/>
          </a:prstGeom>
        </p:spPr>
      </p:pic>
    </p:spTree>
    <p:extLst>
      <p:ext uri="{BB962C8B-B14F-4D97-AF65-F5344CB8AC3E}">
        <p14:creationId xmlns:p14="http://schemas.microsoft.com/office/powerpoint/2010/main" val="44610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31497</TotalTime>
  <Words>262</Words>
  <Application>Microsoft Macintosh PowerPoint</Application>
  <PresentationFormat>自定义</PresentationFormat>
  <Paragraphs>49</Paragraphs>
  <Slides>15</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15</vt:i4>
      </vt:variant>
    </vt:vector>
  </HeadingPairs>
  <TitlesOfParts>
    <vt:vector size="3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5038</cp:revision>
  <dcterms:created xsi:type="dcterms:W3CDTF">2015-01-14T10:38:57Z</dcterms:created>
  <dcterms:modified xsi:type="dcterms:W3CDTF">2023-03-24T15:29:25Z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